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6" r:id="rId4"/>
    <p:sldId id="257" r:id="rId5"/>
    <p:sldId id="259" r:id="rId6"/>
    <p:sldId id="260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8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4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9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3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5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7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2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7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1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4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1023B-4697-4F80-BD0D-0299B2F70D6F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D81C-1AB0-437B-992E-E5CE8644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syjournals.ru/nonserialpublications/tp_slcac2022" TargetMode="External"/><Relationship Id="rId2" Type="http://schemas.openxmlformats.org/officeDocument/2006/relationships/hyperlink" Target="https://psyjournals.ru/nonserialpublications/apsencfcpwssca202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syjournals.ru/nonserialpublications/slcac2022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krc.mgppu.ru/" TargetMode="External"/><Relationship Id="rId2" Type="http://schemas.openxmlformats.org/officeDocument/2006/relationships/hyperlink" Target="https://edsoo.ru/diagnosticheskie-raboty-dlya-detej-sla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ky.info/ru/" TargetMode="External"/><Relationship Id="rId2" Type="http://schemas.openxmlformats.org/officeDocument/2006/relationships/hyperlink" Target="https://web-landia.ru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reallanguage.club/russkij-yazyk/" TargetMode="External"/><Relationship Id="rId4" Type="http://schemas.openxmlformats.org/officeDocument/2006/relationships/hyperlink" Target="https://rus4chld.pushkininstitute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93" y="258912"/>
            <a:ext cx="8229600" cy="86583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Методические материалы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5053498"/>
            <a:ext cx="2664296" cy="1440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ru-RU" sz="2600" dirty="0" smtClean="0">
                <a:hlinkClick r:id="rId2"/>
              </a:rPr>
              <a:t>https</a:t>
            </a:r>
            <a:r>
              <a:rPr lang="ru-RU" sz="2600" dirty="0">
                <a:hlinkClick r:id="rId2"/>
              </a:rPr>
              <a:t>://</a:t>
            </a:r>
            <a:r>
              <a:rPr lang="ru-RU" sz="2600" dirty="0" smtClean="0">
                <a:hlinkClick r:id="rId2"/>
              </a:rPr>
              <a:t>psyjournals.ru/nonserialpublications/apsencfcpwssca2022</a:t>
            </a:r>
            <a:r>
              <a:rPr lang="ru-RU" sz="2600" dirty="0" smtClean="0"/>
              <a:t> </a:t>
            </a:r>
            <a:endParaRPr lang="ru-RU" sz="2600" dirty="0"/>
          </a:p>
        </p:txBody>
      </p:sp>
      <p:pic>
        <p:nvPicPr>
          <p:cNvPr id="1026" name="Picture 2" descr="C:\Users\izmailova\Pictures\rybuf 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653587" cy="35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zmailova\Pictures\rybuf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07344"/>
            <a:ext cx="2520280" cy="35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zmailova\Pictures\rybuf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01912"/>
            <a:ext cx="2525209" cy="35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8049" y="5348299"/>
            <a:ext cx="276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psyjournals.ru/nonserialpublications/slcac2022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534737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psyjournals.ru/nonserialpublications/tp_slcac202</a:t>
            </a:r>
            <a:r>
              <a:rPr lang="ru-RU" dirty="0" smtClean="0">
                <a:hlinkClick r:id="rId7"/>
              </a:rPr>
              <a:t>2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1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Диагностические материалы</a:t>
            </a: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диагностические материалы для проведения входной диагностики для определения потребности обучающихся в изучении русского языка проводить на основе диагностических материалов, размещенных на информационном портале федерального государственного бюджетного научного учреждения «Институт стратегии развития образования»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https://edsoo.ru/diagnosticheskie-raboty-dlya-detej-sla/</a:t>
            </a:r>
            <a:r>
              <a:rPr lang="ru-RU" dirty="0">
                <a:latin typeface="Times New Roman"/>
                <a:ea typeface="Times New Roman"/>
              </a:rPr>
              <a:t>;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диагностические материалы для проведения работы по адаптации и социализации несовершеннолетних иностранных граждан использовать материалы, размещенные на сайте федерального координационного ресурсного центра по психологической и социокультурной адаптации несовершеннолетних иностранных граждан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http://fkrc.mgppu.ru/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en-US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-171400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spcAft>
                <a:spcPts val="0"/>
              </a:spcAft>
              <a:buFontTx/>
              <a:buChar char="-"/>
              <a:tabLst>
                <a:tab pos="1356360" algn="l"/>
              </a:tabLst>
            </a:pPr>
            <a:endParaRPr lang="en-US" dirty="0">
              <a:latin typeface="Times New Roman"/>
              <a:ea typeface="Times New Roman"/>
            </a:endParaRPr>
          </a:p>
          <a:p>
            <a:pPr marL="285750" indent="-285750" algn="just" hangingPunct="0">
              <a:spcAft>
                <a:spcPts val="0"/>
              </a:spcAft>
              <a:buFontTx/>
              <a:buChar char="-"/>
              <a:tabLst>
                <a:tab pos="1356360" algn="l"/>
              </a:tabLst>
            </a:pPr>
            <a:endParaRPr lang="en-US" dirty="0" smtClean="0">
              <a:latin typeface="Times New Roman"/>
              <a:ea typeface="Times New Roman"/>
            </a:endParaRPr>
          </a:p>
          <a:p>
            <a:pPr marL="285750" indent="-285750" algn="just" hangingPunct="0">
              <a:spcAft>
                <a:spcPts val="0"/>
              </a:spcAft>
              <a:buFontTx/>
              <a:buChar char="-"/>
              <a:tabLst>
                <a:tab pos="1356360" algn="l"/>
              </a:tabLst>
            </a:pPr>
            <a:endParaRPr lang="en-US" dirty="0">
              <a:latin typeface="Times New Roman"/>
              <a:ea typeface="Times New Roman"/>
            </a:endParaRPr>
          </a:p>
          <a:p>
            <a:pPr algn="just" hangingPunct="0">
              <a:spcAft>
                <a:spcPts val="0"/>
              </a:spcAft>
              <a:tabLst>
                <a:tab pos="135636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75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95936" y="332656"/>
            <a:ext cx="4690864" cy="579350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Веб </a:t>
            </a:r>
            <a:r>
              <a:rPr lang="ru-RU" dirty="0" err="1">
                <a:ea typeface="Calibri"/>
                <a:cs typeface="Times New Roman"/>
              </a:rPr>
              <a:t>Ландия</a:t>
            </a:r>
            <a:r>
              <a:rPr lang="ru-RU" dirty="0">
                <a:ea typeface="Calibri"/>
                <a:cs typeface="Times New Roman"/>
              </a:rPr>
              <a:t> . Лучшие сайты для детей  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https://web-landia.ru/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Сайт </a:t>
            </a:r>
            <a:r>
              <a:rPr lang="ru-RU" dirty="0">
                <a:ea typeface="Calibri"/>
                <a:cs typeface="Times New Roman"/>
              </a:rPr>
              <a:t>для изучения русского языка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https://russky.info/ru/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Портал </a:t>
            </a:r>
            <a:r>
              <a:rPr lang="ru-RU" dirty="0">
                <a:ea typeface="Calibri"/>
                <a:cs typeface="Times New Roman"/>
              </a:rPr>
              <a:t>Образование на русском языке (в том числе для детей)   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https://rus4chld.pushkininstitute.ru/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Изучение </a:t>
            </a:r>
            <a:r>
              <a:rPr lang="ru-RU" dirty="0">
                <a:ea typeface="Calibri"/>
                <a:cs typeface="Times New Roman"/>
              </a:rPr>
              <a:t>русского языка по уровням 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https://reallanguage.club/russkij-yazyk/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394720" cy="579350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 smtClean="0"/>
          </a:p>
          <a:p>
            <a:endParaRPr lang="en-US" dirty="0"/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ИЗУЧЕНИЕ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РУССКОГО ЯЗЫКА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4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:\Центр образовательного менеджмента\Е.Л.Измайлова\Полезные ресурсы\17zyd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25428"/>
            <a:ext cx="9036496" cy="446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5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:\Центр образовательного менеджмента\Е.Л.Измайлова\Полезные ресурсы\Снимок15zy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980728"/>
            <a:ext cx="8965505" cy="46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4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:\Центр образовательного менеджмента\Е.Л.Измайлова\Полезные ресурсы\Снимок17zyd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5944"/>
            <a:ext cx="9001000" cy="44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0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:\Центр образовательного менеджмента\Е.Л.Измайлова\Полезные ресурсы\17zyd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" y="908720"/>
            <a:ext cx="9111804" cy="54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88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97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Методические материалы</vt:lpstr>
      <vt:lpstr>Диагностические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Львовна Измайлова</dc:creator>
  <cp:lastModifiedBy>Елена Львовна Измайлова</cp:lastModifiedBy>
  <cp:revision>6</cp:revision>
  <dcterms:created xsi:type="dcterms:W3CDTF">2024-01-23T07:00:29Z</dcterms:created>
  <dcterms:modified xsi:type="dcterms:W3CDTF">2024-04-04T09:53:14Z</dcterms:modified>
</cp:coreProperties>
</file>